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layfair Displ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regular.fntdata"/><Relationship Id="rId14" Type="http://schemas.openxmlformats.org/officeDocument/2006/relationships/slide" Target="slides/slide10.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PlayfairDisplay-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35884519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35884519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73588451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3588451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735884519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35884519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735884519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35884519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35884519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35884519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735884519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35884519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735884519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735884519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35884519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35884519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35884519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35884519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owl.purdue.edu/owl/general_writing/common_writing_assignments/academic_proposals/index.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title"/>
          </p:nvPr>
        </p:nvSpPr>
        <p:spPr>
          <a:xfrm>
            <a:off x="311700" y="2150850"/>
            <a:ext cx="8520600" cy="1034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The Basics of Writing a Conference Proposal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pic>
        <p:nvPicPr>
          <p:cNvPr descr="7bc0d17310296f932137edd16643b248.jpg" id="112" name="Google Shape;112;p22"/>
          <p:cNvPicPr preferRelativeResize="0"/>
          <p:nvPr/>
        </p:nvPicPr>
        <p:blipFill>
          <a:blip r:embed="rId3">
            <a:alphaModFix/>
          </a:blip>
          <a:stretch>
            <a:fillRect/>
          </a:stretch>
        </p:blipFill>
        <p:spPr>
          <a:xfrm>
            <a:off x="2000250" y="0"/>
            <a:ext cx="51435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t>Audience</a:t>
            </a:r>
            <a:endParaRPr sz="3600"/>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666666"/>
              </a:buClr>
              <a:buSzPts val="2400"/>
              <a:buChar char="●"/>
            </a:pPr>
            <a:r>
              <a:rPr lang="en" sz="2400">
                <a:solidFill>
                  <a:srgbClr val="666666"/>
                </a:solidFill>
              </a:rPr>
              <a:t>Who is your audience?</a:t>
            </a:r>
            <a:endParaRPr sz="2400">
              <a:solidFill>
                <a:srgbClr val="666666"/>
              </a:solidFill>
            </a:endParaRPr>
          </a:p>
          <a:p>
            <a:pPr indent="-381000" lvl="0" marL="457200" rtl="0" algn="l">
              <a:spcBef>
                <a:spcPts val="0"/>
              </a:spcBef>
              <a:spcAft>
                <a:spcPts val="0"/>
              </a:spcAft>
              <a:buClr>
                <a:srgbClr val="666666"/>
              </a:buClr>
              <a:buSzPts val="2400"/>
              <a:buChar char="●"/>
            </a:pPr>
            <a:r>
              <a:rPr lang="en" sz="2400">
                <a:solidFill>
                  <a:srgbClr val="666666"/>
                </a:solidFill>
              </a:rPr>
              <a:t>What should they expect to learn from your presentation?</a:t>
            </a:r>
            <a:endParaRPr sz="2400">
              <a:solidFill>
                <a:srgbClr val="666666"/>
              </a:solidFill>
            </a:endParaRPr>
          </a:p>
          <a:p>
            <a:pPr indent="-381000" lvl="0" marL="457200" rtl="0" algn="l">
              <a:spcBef>
                <a:spcPts val="0"/>
              </a:spcBef>
              <a:spcAft>
                <a:spcPts val="0"/>
              </a:spcAft>
              <a:buClr>
                <a:srgbClr val="666666"/>
              </a:buClr>
              <a:buSzPts val="2400"/>
              <a:buChar char="●"/>
            </a:pPr>
            <a:r>
              <a:rPr lang="en" sz="2400">
                <a:solidFill>
                  <a:srgbClr val="666666"/>
                </a:solidFill>
              </a:rPr>
              <a:t>Who cares?</a:t>
            </a:r>
            <a:endParaRPr sz="2400">
              <a:solidFill>
                <a:srgbClr val="666666"/>
              </a:solidFill>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Purpose</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What would you like to accomplish with your presentation?</a:t>
            </a:r>
            <a:endParaRPr sz="2400"/>
          </a:p>
          <a:p>
            <a:pPr indent="-381000" lvl="0" marL="457200" rtl="0" algn="l">
              <a:spcBef>
                <a:spcPts val="0"/>
              </a:spcBef>
              <a:spcAft>
                <a:spcPts val="0"/>
              </a:spcAft>
              <a:buSzPts val="2400"/>
              <a:buChar char="●"/>
            </a:pPr>
            <a:r>
              <a:rPr lang="en" sz="2400"/>
              <a:t>What topic(s) will you be exploring? </a:t>
            </a:r>
            <a:endParaRPr sz="2400"/>
          </a:p>
          <a:p>
            <a:pPr indent="-381000" lvl="0" marL="457200" rtl="0" algn="l">
              <a:spcBef>
                <a:spcPts val="0"/>
              </a:spcBef>
              <a:spcAft>
                <a:spcPts val="0"/>
              </a:spcAft>
              <a:buSzPts val="2400"/>
              <a:buChar char="●"/>
            </a:pPr>
            <a:r>
              <a:rPr lang="en" sz="2400"/>
              <a:t>Why is your work interesting to others? </a:t>
            </a:r>
            <a:endParaRPr sz="2400"/>
          </a:p>
          <a:p>
            <a:pPr indent="-381000" lvl="0" marL="457200" rtl="0" algn="l">
              <a:spcBef>
                <a:spcPts val="0"/>
              </a:spcBef>
              <a:spcAft>
                <a:spcPts val="0"/>
              </a:spcAft>
              <a:buSzPts val="2400"/>
              <a:buChar char="●"/>
            </a:pPr>
            <a:r>
              <a:rPr lang="en" sz="2400"/>
              <a:t>What questions will you be answering?</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Context</a:t>
            </a:r>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Who is likely to attend your presentation?</a:t>
            </a:r>
            <a:endParaRPr sz="2400"/>
          </a:p>
          <a:p>
            <a:pPr indent="-381000" lvl="0" marL="457200" rtl="0" algn="l">
              <a:spcBef>
                <a:spcPts val="0"/>
              </a:spcBef>
              <a:spcAft>
                <a:spcPts val="0"/>
              </a:spcAft>
              <a:buSzPts val="2400"/>
              <a:buChar char="●"/>
            </a:pPr>
            <a:r>
              <a:rPr lang="en" sz="2400"/>
              <a:t>In order to understand your presentation, what will your audience already know and what will they need to know?</a:t>
            </a:r>
            <a:endParaRPr sz="2400"/>
          </a:p>
          <a:p>
            <a:pPr indent="-381000" lvl="0" marL="457200" rtl="0" algn="l">
              <a:spcBef>
                <a:spcPts val="0"/>
              </a:spcBef>
              <a:spcAft>
                <a:spcPts val="0"/>
              </a:spcAft>
              <a:buSzPts val="2400"/>
              <a:buChar char="●"/>
            </a:pPr>
            <a:r>
              <a:rPr lang="en" sz="2400"/>
              <a:t>How is your work connected to the work of others?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Other Considerations</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Brevity</a:t>
            </a:r>
            <a:endParaRPr sz="2400"/>
          </a:p>
          <a:p>
            <a:pPr indent="-381000" lvl="0" marL="457200" rtl="0" algn="l">
              <a:spcBef>
                <a:spcPts val="0"/>
              </a:spcBef>
              <a:spcAft>
                <a:spcPts val="0"/>
              </a:spcAft>
              <a:buSzPts val="2400"/>
              <a:buChar char="●"/>
            </a:pPr>
            <a:r>
              <a:rPr lang="en" sz="2400"/>
              <a:t>Interest</a:t>
            </a:r>
            <a:endParaRPr sz="2400"/>
          </a:p>
          <a:p>
            <a:pPr indent="-381000" lvl="0" marL="457200" rtl="0" algn="l">
              <a:spcBef>
                <a:spcPts val="0"/>
              </a:spcBef>
              <a:spcAft>
                <a:spcPts val="0"/>
              </a:spcAft>
              <a:buSzPts val="2400"/>
              <a:buChar char="●"/>
            </a:pPr>
            <a:r>
              <a:rPr lang="en" sz="2400"/>
              <a:t>Clarity</a:t>
            </a:r>
            <a:endParaRPr sz="2400"/>
          </a:p>
          <a:p>
            <a:pPr indent="-381000" lvl="0" marL="457200" rtl="0" algn="l">
              <a:spcBef>
                <a:spcPts val="0"/>
              </a:spcBef>
              <a:spcAft>
                <a:spcPts val="0"/>
              </a:spcAft>
              <a:buSzPts val="2400"/>
              <a:buChar char="●"/>
            </a:pPr>
            <a:r>
              <a:rPr lang="en" sz="2400"/>
              <a:t>Sweating the Small Stuff</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Sample Proposals</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66666"/>
                </a:solidFill>
              </a:rPr>
              <a:t>Sample #1</a:t>
            </a:r>
            <a:endParaRPr>
              <a:solidFill>
                <a:srgbClr val="666666"/>
              </a:solidFill>
            </a:endParaRPr>
          </a:p>
          <a:p>
            <a:pPr indent="0" lvl="0" marL="0" rtl="0" algn="l">
              <a:spcBef>
                <a:spcPts val="1600"/>
              </a:spcBef>
              <a:spcAft>
                <a:spcPts val="1600"/>
              </a:spcAft>
              <a:buNone/>
            </a:pPr>
            <a:r>
              <a:rPr lang="en">
                <a:solidFill>
                  <a:srgbClr val="666666"/>
                </a:solidFill>
              </a:rPr>
              <a:t>“This presentation will address the use of biking and hiking trails in the La Crosse area. By researching this topic further, it could be determined as to whether or not the trails are beneficial components to the community and its citizens. To justify the trail system’s value, other possible investments of taxes and funds could also be explored. Along with research already published regarding trails, my preliminary data from the Marsh Wildlife Trail will set a foundation for future study. Essentially, interviews, surveys, and further observations would help verify whether continuing trail construction would be an asset to the community.”</a:t>
            </a:r>
            <a:endParaRPr>
              <a:solidFill>
                <a:srgbClr val="6666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Sample Proposals</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66666"/>
                </a:solidFill>
              </a:rPr>
              <a:t>Sample #2</a:t>
            </a:r>
            <a:endParaRPr>
              <a:solidFill>
                <a:srgbClr val="666666"/>
              </a:solidFill>
            </a:endParaRPr>
          </a:p>
          <a:p>
            <a:pPr indent="0" lvl="0" marL="0" rtl="0" algn="l">
              <a:spcBef>
                <a:spcPts val="1600"/>
              </a:spcBef>
              <a:spcAft>
                <a:spcPts val="1600"/>
              </a:spcAft>
              <a:buNone/>
            </a:pPr>
            <a:r>
              <a:rPr lang="en">
                <a:solidFill>
                  <a:srgbClr val="666666"/>
                </a:solidFill>
              </a:rPr>
              <a:t>“This presentation will focus on the positive psycho-sensory effects of local coffee shops. My research proposal will address preliminary findings from on-going fieldwork at a local coffee shop, personal observations, and ideas for future research. My goal is to evaluate the different types of people/user groups and compare them to the social nature of the shop on different days of the week. I plan to use sensory aspects to gain a better understanding of why the shop continuously has an interesting mix of people rotating through its doors.”</a:t>
            </a:r>
            <a:endParaRPr>
              <a:solidFill>
                <a:srgbClr val="6666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Sample Proposals</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66666"/>
                </a:solidFill>
              </a:rPr>
              <a:t>Sample #3</a:t>
            </a:r>
            <a:endParaRPr>
              <a:solidFill>
                <a:srgbClr val="666666"/>
              </a:solidFill>
            </a:endParaRPr>
          </a:p>
          <a:p>
            <a:pPr indent="0" lvl="0" marL="0" rtl="0" algn="l">
              <a:spcBef>
                <a:spcPts val="1600"/>
              </a:spcBef>
              <a:spcAft>
                <a:spcPts val="1600"/>
              </a:spcAft>
              <a:buNone/>
            </a:pPr>
            <a:r>
              <a:rPr lang="en">
                <a:solidFill>
                  <a:srgbClr val="666666"/>
                </a:solidFill>
              </a:rPr>
              <a:t>“My presentation will explore how standardized testing has affected my perception of my academic potential.  Using the genre of the literacy narrative, I will share a variety of personal experiences that have contributed to my current perspectives on standardized testing and how, through reflection, I’ve come to peace with my intellectual abilities and limitations. My hope is that by sharing my experiences others will feel more comfortable discussing their struggles with testing too.”</a:t>
            </a:r>
            <a:endParaRPr>
              <a:solidFill>
                <a:srgbClr val="6666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Resources	</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Purdue Owl: </a:t>
            </a:r>
            <a:r>
              <a:rPr lang="en" sz="2400" u="sng">
                <a:solidFill>
                  <a:schemeClr val="hlink"/>
                </a:solidFill>
                <a:hlinkClick r:id="rId3"/>
              </a:rPr>
              <a:t>How to Write an Academic Proposal</a:t>
            </a:r>
            <a:endParaRPr sz="2400"/>
          </a:p>
          <a:p>
            <a:pPr indent="0" lvl="0" marL="0" rtl="0" algn="l">
              <a:spcBef>
                <a:spcPts val="1600"/>
              </a:spcBef>
              <a:spcAft>
                <a:spcPts val="1600"/>
              </a:spcAft>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