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rk-Carson-courtesy-nydailynews.com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789" y="351428"/>
            <a:ext cx="4792190" cy="60027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801486">
            <a:off x="7242074" y="1250064"/>
            <a:ext cx="1440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Brother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 rot="20807916">
            <a:off x="685800" y="1089902"/>
            <a:ext cx="1378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Son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 rot="20896490">
            <a:off x="496147" y="5562519"/>
            <a:ext cx="1409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Friend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 rot="20436374">
            <a:off x="7352396" y="5457506"/>
            <a:ext cx="1605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Neighbor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29689" y="4685212"/>
            <a:ext cx="49785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b="1" dirty="0" smtClean="0">
                <a:solidFill>
                  <a:srgbClr val="FFFF00"/>
                </a:solidFill>
              </a:rPr>
              <a:t>HUMAN</a:t>
            </a:r>
            <a:endParaRPr lang="en-US" sz="9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49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63041"/>
            <a:ext cx="7770813" cy="1429871"/>
          </a:xfrm>
        </p:spPr>
        <p:txBody>
          <a:bodyPr>
            <a:normAutofit/>
          </a:bodyPr>
          <a:lstStyle/>
          <a:p>
            <a:endParaRPr lang="en-US" b="1" dirty="0"/>
          </a:p>
        </p:txBody>
      </p:sp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15" y="1009368"/>
            <a:ext cx="7341532" cy="486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975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4" name="Content Placeholder 3" descr="43c-prejudice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3" b="4743"/>
          <a:stretch>
            <a:fillRect/>
          </a:stretch>
        </p:blipFill>
        <p:spPr>
          <a:xfrm>
            <a:off x="685800" y="1200357"/>
            <a:ext cx="7770813" cy="4857750"/>
          </a:xfrm>
        </p:spPr>
      </p:pic>
    </p:spTree>
    <p:extLst>
      <p:ext uri="{BB962C8B-B14F-4D97-AF65-F5344CB8AC3E}">
        <p14:creationId xmlns:p14="http://schemas.microsoft.com/office/powerpoint/2010/main" val="230055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600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907" y="289970"/>
            <a:ext cx="5964160" cy="596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2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5" name="Picture 4" descr="Time-Magazine-Laverne-Co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420" y="332664"/>
            <a:ext cx="4544520" cy="606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662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ER_432x26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82" b="4482"/>
          <a:stretch>
            <a:fillRect/>
          </a:stretch>
        </p:blipFill>
        <p:spPr>
          <a:xfrm>
            <a:off x="444649" y="830286"/>
            <a:ext cx="8418998" cy="4612112"/>
          </a:xfrm>
        </p:spPr>
      </p:pic>
    </p:spTree>
    <p:extLst>
      <p:ext uri="{BB962C8B-B14F-4D97-AF65-F5344CB8AC3E}">
        <p14:creationId xmlns:p14="http://schemas.microsoft.com/office/powerpoint/2010/main" val="2713108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232</TotalTime>
  <Words>6</Words>
  <Application>Microsoft Macintosh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Story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 Braley</dc:creator>
  <cp:lastModifiedBy>Adria Braley</cp:lastModifiedBy>
  <cp:revision>19</cp:revision>
  <dcterms:created xsi:type="dcterms:W3CDTF">2014-11-25T21:15:45Z</dcterms:created>
  <dcterms:modified xsi:type="dcterms:W3CDTF">2015-02-25T05:33:44Z</dcterms:modified>
</cp:coreProperties>
</file>