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1" r:id="rId3"/>
    <p:sldId id="258" r:id="rId4"/>
    <p:sldId id="262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e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55" y="405230"/>
            <a:ext cx="6961404" cy="58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33" y="420711"/>
            <a:ext cx="7573994" cy="57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13" t="35369" r="42284" b="16746"/>
          <a:stretch/>
        </p:blipFill>
        <p:spPr>
          <a:xfrm>
            <a:off x="663307" y="246662"/>
            <a:ext cx="3885778" cy="6300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98" t="3115" r="2946" b="4657"/>
          <a:stretch/>
        </p:blipFill>
        <p:spPr>
          <a:xfrm>
            <a:off x="5262113" y="518821"/>
            <a:ext cx="6038491" cy="53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131" y="537080"/>
            <a:ext cx="7280695" cy="5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29" t="23750" r="15681" b="4532"/>
          <a:stretch/>
        </p:blipFill>
        <p:spPr>
          <a:xfrm>
            <a:off x="814635" y="409364"/>
            <a:ext cx="10350076" cy="59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305" y="476111"/>
            <a:ext cx="7680555" cy="58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ee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5" y="264444"/>
            <a:ext cx="5971000" cy="49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607" t="57844" r="20055" b="9389"/>
          <a:stretch/>
        </p:blipFill>
        <p:spPr>
          <a:xfrm>
            <a:off x="6573329" y="2173856"/>
            <a:ext cx="5295659" cy="43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Shaver</dc:creator>
  <cp:lastModifiedBy>Allison Shaver</cp:lastModifiedBy>
  <cp:revision>6</cp:revision>
  <dcterms:created xsi:type="dcterms:W3CDTF">2014-11-14T02:32:55Z</dcterms:created>
  <dcterms:modified xsi:type="dcterms:W3CDTF">2015-02-25T17:54:57Z</dcterms:modified>
</cp:coreProperties>
</file>